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90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223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77954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Market Basket Analysis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6319599" y="391310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basket analysis is a powerful technique used to discover relationships and patterns among items purchased by customers. This information can be used to improve business strategies and enhance customer experience.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441996" y="5308402"/>
            <a:ext cx="11049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786086" y="5162788"/>
            <a:ext cx="164461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</a:t>
            </a:r>
            <a:r>
              <a:rPr lang="en-US" sz="2187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G.Uday</a:t>
            </a: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(192210472)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554" y="0"/>
            <a:ext cx="3985846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61761"/>
            <a:ext cx="70950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Market Basket Analysis?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3648432"/>
            <a:ext cx="4542115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878223"/>
            <a:ext cx="3756541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Understanding Customer Behavior</a:t>
            </a:r>
            <a:endParaRPr lang="en-US" sz="2058" dirty="0"/>
          </a:p>
        </p:txBody>
      </p:sp>
      <p:sp>
        <p:nvSpPr>
          <p:cNvPr id="8" name="Text 4"/>
          <p:cNvSpPr/>
          <p:nvPr/>
        </p:nvSpPr>
        <p:spPr>
          <a:xfrm>
            <a:off x="1062990" y="4338280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basket analysis analyzes customer purchase data to identify items frequently bought together.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648432"/>
            <a:ext cx="4542115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878223"/>
            <a:ext cx="267926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Uncovering Associations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5827276" y="4338280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reveals hidden relationships between products, revealing what customers typically buy in combination with specific items.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2078355"/>
            <a:ext cx="847105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Natural Language Processing (NLP)</a:t>
            </a:r>
            <a:endParaRPr lang="en-US" sz="4117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512219" y="3519130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342602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886081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0115" y="3519130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8148399" y="342602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8148399" y="3886081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512219" y="5117783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endParaRPr lang="en-US" sz="2470" dirty="0"/>
          </a:p>
        </p:txBody>
      </p:sp>
      <p:sp>
        <p:nvSpPr>
          <p:cNvPr id="16" name="Text 13"/>
          <p:cNvSpPr/>
          <p:nvPr/>
        </p:nvSpPr>
        <p:spPr>
          <a:xfrm>
            <a:off x="3070503" y="5484733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90115" y="5117783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148399" y="502467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1036320" y="3519130"/>
            <a:ext cx="11245691" cy="2632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Natural Language Processing (NLP) is a branch of artificial intelligence that focuses on the interaction between computers and human language. NLP techniques enable computers to understand, interpret, and generate human language.</a:t>
            </a:r>
            <a:endParaRPr lang="en-US" sz="175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030" name="Picture 6" descr="Artificial Intelligence (AI) and Natural Language Processing | Syndell">
            <a:extLst>
              <a:ext uri="{FF2B5EF4-FFF2-40B4-BE49-F238E27FC236}">
                <a16:creationId xmlns:a16="http://schemas.microsoft.com/office/drawing/2014/main" id="{202F1CCB-5331-AB49-EAD6-1F431DB0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03" y="4552593"/>
            <a:ext cx="7406048" cy="34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42649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Requirements for Market Basket Analysis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4004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Transaction Data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4553902"/>
            <a:ext cx="294941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records of each customer purchase, including items bought, quantities, and timestamps.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4004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Product Data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5847398" y="4553902"/>
            <a:ext cx="294941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Information on each product, such as category, brand, price, and description.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4004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Customer Data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9346406" y="4553902"/>
            <a:ext cx="294941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Optional, but helpful for segmenting customers and personalizing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542812"/>
            <a:ext cx="527518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Association Rule Mining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1144310" y="2529483"/>
            <a:ext cx="44410" cy="4157305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00710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779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80314" y="2872502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2388513" y="2751653"/>
            <a:ext cx="309800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Frequent Itemset Generation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2388513" y="3211711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itemsets that occur frequently in transactions.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46692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2392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80314" y="4332327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1"/>
          <p:cNvSpPr/>
          <p:nvPr/>
        </p:nvSpPr>
        <p:spPr>
          <a:xfrm>
            <a:off x="2388513" y="421147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Rule Generation</a:t>
            </a:r>
            <a:endParaRPr lang="en-US" sz="2058" dirty="0"/>
          </a:p>
        </p:txBody>
      </p:sp>
      <p:sp>
        <p:nvSpPr>
          <p:cNvPr id="16" name="Text 12"/>
          <p:cNvSpPr/>
          <p:nvPr/>
        </p:nvSpPr>
        <p:spPr>
          <a:xfrm>
            <a:off x="2388513" y="4671536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Forming association rules based on the frequent itemsets.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9267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990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80314" y="5792153"/>
            <a:ext cx="17228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6"/>
          <p:cNvSpPr/>
          <p:nvPr/>
        </p:nvSpPr>
        <p:spPr>
          <a:xfrm>
            <a:off x="2388513" y="567130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Rule Evaluation</a:t>
            </a:r>
            <a:endParaRPr lang="en-US" sz="2058" dirty="0"/>
          </a:p>
        </p:txBody>
      </p:sp>
      <p:sp>
        <p:nvSpPr>
          <p:cNvPr id="21" name="Text 17"/>
          <p:cNvSpPr/>
          <p:nvPr/>
        </p:nvSpPr>
        <p:spPr>
          <a:xfrm>
            <a:off x="2388513" y="6131362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Assessing the quality of rules using metrics such as support, confidence, and lift.</a:t>
            </a:r>
            <a:endParaRPr lang="en-US" sz="1750" dirty="0"/>
          </a:p>
        </p:txBody>
      </p:sp>
      <p:pic>
        <p:nvPicPr>
          <p:cNvPr id="2050" name="Picture 2" descr="Association Rule Learning - Javatpoint">
            <a:extLst>
              <a:ext uri="{FF2B5EF4-FFF2-40B4-BE49-F238E27FC236}">
                <a16:creationId xmlns:a16="http://schemas.microsoft.com/office/drawing/2014/main" id="{BA4D620F-DF98-93B8-B641-30E56B38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40" y="1195863"/>
            <a:ext cx="52387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28386"/>
            <a:ext cx="619732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Frequent Itemset Generation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426142"/>
            <a:ext cx="9933503" cy="2475071"/>
          </a:xfrm>
          <a:prstGeom prst="roundRect">
            <a:avLst>
              <a:gd name="adj" fmla="val 40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3433763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298" y="3574613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Itemset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74613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56009" y="4048720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578298" y="4189571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Bread, Milk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89571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0.25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4663678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298" y="4804529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Milk, Eggs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804529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0.18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356009" y="5278636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578298" y="5419487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Bread, Cheese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419487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0.15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121581"/>
            <a:ext cx="672596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Key Takeaways</a:t>
            </a:r>
            <a:endParaRPr lang="en-US" sz="4117" dirty="0"/>
          </a:p>
        </p:txBody>
      </p:sp>
      <p:sp>
        <p:nvSpPr>
          <p:cNvPr id="6" name="Text 2"/>
          <p:cNvSpPr/>
          <p:nvPr/>
        </p:nvSpPr>
        <p:spPr>
          <a:xfrm>
            <a:off x="6319599" y="410825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basket analysis provides valuable insights into customer behavior, enabling businesses to optimize pricing, promotions, and product placement strategies for increased sales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55238"/>
            <a:ext cx="621720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Summary</a:t>
            </a:r>
            <a:endParaRPr lang="en-US" sz="4117" dirty="0"/>
          </a:p>
        </p:txBody>
      </p:sp>
      <p:sp>
        <p:nvSpPr>
          <p:cNvPr id="7" name="Text 2"/>
          <p:cNvSpPr/>
          <p:nvPr/>
        </p:nvSpPr>
        <p:spPr>
          <a:xfrm>
            <a:off x="2277428" y="216408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8" name="Text 3"/>
          <p:cNvSpPr/>
          <p:nvPr/>
        </p:nvSpPr>
        <p:spPr>
          <a:xfrm>
            <a:off x="2277428" y="2624137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2277428" y="3941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1" name="Text 5"/>
          <p:cNvSpPr/>
          <p:nvPr/>
        </p:nvSpPr>
        <p:spPr>
          <a:xfrm>
            <a:off x="266218" y="2164079"/>
            <a:ext cx="14167412" cy="3421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Market basket analysis is a statistical technique used to identify relationships between products purchased together. It explores transactional data to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find associations and patterns, revealing which items tend to be bought in combination. This analysis helps retailers understand customer behavior,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improve product placement, optimize pricing strategies, and facilitate cross-selling opportunities. By leveraging this data, businesses can enhance 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marketing efforts, personalize recommendations, and ultimately increase sales and customer satisfaction.</a:t>
            </a:r>
          </a:p>
        </p:txBody>
      </p:sp>
      <p:sp>
        <p:nvSpPr>
          <p:cNvPr id="13" name="Text 6"/>
          <p:cNvSpPr/>
          <p:nvPr/>
        </p:nvSpPr>
        <p:spPr>
          <a:xfrm>
            <a:off x="2277428" y="571904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4" name="Text 7"/>
          <p:cNvSpPr/>
          <p:nvPr/>
        </p:nvSpPr>
        <p:spPr>
          <a:xfrm>
            <a:off x="2277428" y="617910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C5184F-8BE4-A647-9BD6-E5D3554C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15" y="4241004"/>
            <a:ext cx="7239000" cy="3800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371</Words>
  <Application>Microsoft Office PowerPoint</Application>
  <PresentationFormat>Custom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adonis-web</vt:lpstr>
      <vt:lpstr>Arial</vt:lpstr>
      <vt:lpstr>Quattrocento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chiruguri ajay</cp:lastModifiedBy>
  <cp:revision>2</cp:revision>
  <dcterms:created xsi:type="dcterms:W3CDTF">2024-06-17T02:01:27Z</dcterms:created>
  <dcterms:modified xsi:type="dcterms:W3CDTF">2024-06-17T06:08:19Z</dcterms:modified>
</cp:coreProperties>
</file>